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256" r:id="rId3"/>
    <p:sldId id="257" r:id="rId5"/>
    <p:sldId id="258" r:id="rId6"/>
    <p:sldId id="259" r:id="rId7"/>
    <p:sldId id="260" r:id="rId8"/>
    <p:sldId id="261" r:id="rId9"/>
    <p:sldId id="277" r:id="rId10"/>
    <p:sldId id="280" r:id="rId11"/>
    <p:sldId id="279" r:id="rId12"/>
    <p:sldId id="278" r:id="rId13"/>
    <p:sldId id="281" r:id="rId14"/>
    <p:sldId id="282" r:id="rId15"/>
    <p:sldId id="283" r:id="rId16"/>
    <p:sldId id="284" r:id="rId17"/>
    <p:sldId id="298" r:id="rId18"/>
    <p:sldId id="285" r:id="rId19"/>
    <p:sldId id="286" r:id="rId20"/>
    <p:sldId id="293" r:id="rId21"/>
  </p:sldIdLst>
  <p:sldSz cx="12801600" cy="9601200" type="A3"/>
  <p:notesSz cx="6858000" cy="9144000"/>
  <p:defaultTextStyle>
    <a:defPPr>
      <a:defRPr lang="zh-CN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60" y="-102"/>
      </p:cViewPr>
      <p:guideLst>
        <p:guide orient="horz" pos="302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63813-F558-478B-9467-0B55C1505A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A345-7630-4F23-8E2E-E2F6820AEA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编册-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273076"/>
            <a:ext cx="12801600" cy="90550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"/>
            <a:ext cx="12801600" cy="9053347"/>
          </a:xfrm>
          <a:prstGeom prst="rect">
            <a:avLst/>
          </a:prstGeom>
          <a:noFill/>
        </p:spPr>
      </p:pic>
      <p:pic>
        <p:nvPicPr>
          <p:cNvPr id="3" name="图片 2" descr="川外1-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65" y="1649730"/>
            <a:ext cx="10503535" cy="630237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1563370" y="4787900"/>
            <a:ext cx="5053330" cy="127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08280" y="4080510"/>
            <a:ext cx="1944370" cy="7918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原展板拆展 重新定制钢木结构背景板 pvc展板 UV平板写真画面 现场安装</a:t>
            </a:r>
            <a:endParaRPr lang="zh-CN" altLang="en-US"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"/>
            <a:ext cx="12801600" cy="9053347"/>
          </a:xfrm>
          <a:prstGeom prst="rect">
            <a:avLst/>
          </a:prstGeom>
          <a:noFill/>
        </p:spPr>
      </p:pic>
      <p:pic>
        <p:nvPicPr>
          <p:cNvPr id="4" name="图片 3" descr="川外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215" y="1619250"/>
            <a:ext cx="10319385" cy="619252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1816735" y="4775835"/>
            <a:ext cx="3719830" cy="247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280035" y="4008755"/>
            <a:ext cx="2016125" cy="7918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原展板拆展 重新定制钢木结构背景板 pvc展板 UV平板写真画面 现场安装</a:t>
            </a:r>
            <a:endParaRPr lang="zh-CN" altLang="en-US"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"/>
            <a:ext cx="12801600" cy="9053347"/>
          </a:xfrm>
          <a:prstGeom prst="rect">
            <a:avLst/>
          </a:prstGeom>
          <a:noFill/>
        </p:spPr>
      </p:pic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615" y="1650365"/>
            <a:ext cx="10547985" cy="632904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1454150" y="4836795"/>
            <a:ext cx="4010660" cy="355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255270" y="4116705"/>
            <a:ext cx="1872615" cy="7918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原展板拆展 重新定制钢木结构背景板 pvc展板 UV平板写真画面 现场安装</a:t>
            </a:r>
            <a:endParaRPr lang="zh-CN" altLang="en-US"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"/>
            <a:ext cx="12801600" cy="9053347"/>
          </a:xfrm>
          <a:prstGeom prst="rect">
            <a:avLst/>
          </a:prstGeom>
          <a:noFill/>
        </p:spPr>
      </p:pic>
      <p:pic>
        <p:nvPicPr>
          <p:cNvPr id="4" name="图片 3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475" y="1581150"/>
            <a:ext cx="10779125" cy="646811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1151890" y="4944745"/>
            <a:ext cx="3952875" cy="127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136525" y="4152265"/>
            <a:ext cx="1799590" cy="8642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原展板拆展 重新定制钢木结构背景板 pvc展板 UV平板写真画面 现场安装</a:t>
            </a:r>
            <a:endParaRPr lang="zh-CN" altLang="en-US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"/>
            <a:ext cx="12801600" cy="9053347"/>
          </a:xfrm>
          <a:prstGeom prst="rect">
            <a:avLst/>
          </a:prstGeom>
          <a:noFill/>
        </p:spPr>
      </p:pic>
      <p:pic>
        <p:nvPicPr>
          <p:cNvPr id="2" name="图片 1" descr="sds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080" y="1807845"/>
            <a:ext cx="10637520" cy="638238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1103630" y="5078095"/>
            <a:ext cx="4361180" cy="107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4135" y="4152265"/>
            <a:ext cx="1944370" cy="10083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原展板拆展 重新定制钢木结构背景板 pvc展板 UV平板写真画面 现场安装</a:t>
            </a:r>
            <a:endParaRPr lang="zh-CN" altLang="en-US" sz="1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"/>
            <a:ext cx="12801600" cy="9053347"/>
          </a:xfrm>
          <a:prstGeom prst="rect">
            <a:avLst/>
          </a:prstGeom>
          <a:noFill/>
        </p:spPr>
      </p:pic>
      <p:pic>
        <p:nvPicPr>
          <p:cNvPr id="5" name="图片 4" descr="川外-04"/>
          <p:cNvPicPr>
            <a:picLocks noChangeAspect="1"/>
          </p:cNvPicPr>
          <p:nvPr/>
        </p:nvPicPr>
        <p:blipFill>
          <a:blip r:embed="rId2"/>
          <a:srcRect l="4315"/>
          <a:stretch>
            <a:fillRect/>
          </a:stretch>
        </p:blipFill>
        <p:spPr>
          <a:xfrm>
            <a:off x="2139315" y="1618615"/>
            <a:ext cx="10662285" cy="668655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1417955" y="5016500"/>
            <a:ext cx="4262755" cy="25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136525" y="4080510"/>
            <a:ext cx="1943735" cy="10077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原展板拆展 重新定制钢木结构背景板 pvc展板 UV平板写真画面 现场安装</a:t>
            </a:r>
            <a:endParaRPr lang="zh-CN" altLang="en-US"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"/>
            <a:ext cx="12801600" cy="9053347"/>
          </a:xfrm>
          <a:prstGeom prst="rect">
            <a:avLst/>
          </a:prstGeom>
          <a:noFill/>
        </p:spPr>
      </p:pic>
      <p:pic>
        <p:nvPicPr>
          <p:cNvPr id="2" name="图片 1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1712595"/>
            <a:ext cx="10414000" cy="624903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1587500" y="4824730"/>
            <a:ext cx="5461635" cy="476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08280" y="3792220"/>
            <a:ext cx="2016125" cy="10801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原展板拆展 重新定制钢木结构背景板 pvc展板 UV平板写真画面 现场安装</a:t>
            </a:r>
            <a:endParaRPr lang="zh-CN" altLang="en-US"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2064"/>
            <a:ext cx="12801600" cy="9053347"/>
          </a:xfrm>
          <a:prstGeom prst="rect">
            <a:avLst/>
          </a:prstGeom>
          <a:noFill/>
        </p:spPr>
      </p:pic>
      <p:pic>
        <p:nvPicPr>
          <p:cNvPr id="3" name="图片 2" descr="川外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70" y="1727200"/>
            <a:ext cx="10666730" cy="640016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1393825" y="4897120"/>
            <a:ext cx="4719320" cy="476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36525" y="3864610"/>
            <a:ext cx="1871980" cy="10801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基层形式不变、去除旧漆，基层处理 重做背景画面、展板重做定制</a:t>
            </a:r>
            <a:endParaRPr lang="zh-CN" altLang="en-US"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43509"/>
            <a:ext cx="12801600" cy="9053347"/>
          </a:xfrm>
          <a:prstGeom prst="rect">
            <a:avLst/>
          </a:prstGeom>
          <a:noFill/>
        </p:spPr>
      </p:pic>
      <p:pic>
        <p:nvPicPr>
          <p:cNvPr id="4" name="图片 3" descr="川外-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660" y="1858645"/>
            <a:ext cx="10568940" cy="634174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1139825" y="5016500"/>
            <a:ext cx="4540885" cy="374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220345" y="3950335"/>
            <a:ext cx="1871980" cy="11525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基层形式不变、去除旧漆，基层处理 重做背景画面、展板重做定制</a:t>
            </a:r>
            <a:endParaRPr lang="zh-CN" altLang="en-US" sz="1200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1992630" y="6528435"/>
            <a:ext cx="8224520" cy="615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40080" y="6098540"/>
            <a:ext cx="1352550" cy="6115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定制荣誉通柜</a:t>
            </a:r>
            <a:endParaRPr lang="zh-CN" altLang="en-US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/>
          <a:srcRect l="19331" t="4044" r="7879" b="3963"/>
          <a:stretch>
            <a:fillRect/>
          </a:stretch>
        </p:blipFill>
        <p:spPr>
          <a:xfrm>
            <a:off x="1211580" y="160655"/>
            <a:ext cx="10545445" cy="942594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rcRect l="71591" t="56641" r="13003" b="27426"/>
          <a:stretch>
            <a:fillRect/>
          </a:stretch>
        </p:blipFill>
        <p:spPr>
          <a:xfrm>
            <a:off x="6551295" y="6146165"/>
            <a:ext cx="2232025" cy="16325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33335" y="6592570"/>
            <a:ext cx="245110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总面积：529㎡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编册-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274106"/>
            <a:ext cx="12801600" cy="9052987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2"/>
          <a:srcRect l="71591" t="56641" r="13003" b="27426"/>
          <a:stretch>
            <a:fillRect/>
          </a:stretch>
        </p:blipFill>
        <p:spPr>
          <a:xfrm>
            <a:off x="6551295" y="6146165"/>
            <a:ext cx="2232025" cy="16325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33335" y="6592570"/>
            <a:ext cx="245110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总面积：529㎡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18\2018-06-11川外校史馆\编册\编册-4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860425" y="-73025"/>
            <a:ext cx="15116175" cy="10690225"/>
          </a:xfrm>
          <a:prstGeom prst="rect">
            <a:avLst/>
          </a:prstGeom>
          <a:noFill/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/>
          <a:srcRect l="71591" t="56641" r="13003" b="27426"/>
          <a:stretch>
            <a:fillRect/>
          </a:stretch>
        </p:blipFill>
        <p:spPr>
          <a:xfrm>
            <a:off x="7531100" y="6330315"/>
            <a:ext cx="2232025" cy="16325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33335" y="6592570"/>
            <a:ext cx="245110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总面积：529㎡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8\2018-06-11川外校史馆\编册\编册-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597309"/>
            <a:ext cx="12801600" cy="9053347"/>
          </a:xfrm>
          <a:prstGeom prst="rect">
            <a:avLst/>
          </a:prstGeom>
          <a:noFill/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/>
          <a:srcRect l="71591" t="56641" r="13003" b="27426"/>
          <a:stretch>
            <a:fillRect/>
          </a:stretch>
        </p:blipFill>
        <p:spPr>
          <a:xfrm>
            <a:off x="6887845" y="6002020"/>
            <a:ext cx="2232025" cy="16325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33335" y="6592570"/>
            <a:ext cx="245110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总面积：529㎡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"/>
            <a:ext cx="12801600" cy="9053347"/>
          </a:xfrm>
          <a:prstGeom prst="rect">
            <a:avLst/>
          </a:prstGeom>
          <a:noFill/>
        </p:spPr>
      </p:pic>
      <p:pic>
        <p:nvPicPr>
          <p:cNvPr id="2" name="图片 1" descr="川外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755" y="2219960"/>
            <a:ext cx="10081260" cy="604964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1072515" y="4368800"/>
            <a:ext cx="31680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36525" y="3432175"/>
            <a:ext cx="2087880" cy="10801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板块去掉旧漆 基层处理 重做背景画面 更换pvc立体字 </a:t>
            </a:r>
            <a:endParaRPr lang="zh-CN" altLang="en-US"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71754"/>
            <a:ext cx="12801600" cy="9053347"/>
          </a:xfrm>
          <a:prstGeom prst="rect">
            <a:avLst/>
          </a:prstGeom>
          <a:noFill/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745" y="1599565"/>
            <a:ext cx="10142855" cy="608647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1666240" y="5066030"/>
            <a:ext cx="3222625" cy="228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208280" y="4369435"/>
            <a:ext cx="2232025" cy="8051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板块去掉旧漆 基层处理 重做背景画面 更换pvc立体字</a:t>
            </a:r>
            <a:r>
              <a:rPr lang="zh-CN" alt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"/>
            <a:ext cx="12801600" cy="9053347"/>
          </a:xfrm>
          <a:prstGeom prst="rect">
            <a:avLst/>
          </a:prstGeom>
          <a:noFill/>
        </p:spPr>
      </p:pic>
      <p:pic>
        <p:nvPicPr>
          <p:cNvPr id="3" name="图片 2" descr="川外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1778000"/>
            <a:ext cx="10280650" cy="616839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1635760" y="5160645"/>
            <a:ext cx="6157595" cy="146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35255" y="4454525"/>
            <a:ext cx="2304415" cy="792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取消原立体字 板面重新修复</a:t>
            </a:r>
            <a:endParaRPr lang="zh-CN" altLang="en-US"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\2018-06-11川外校史馆\编册\编册-5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"/>
            <a:ext cx="12801600" cy="9053347"/>
          </a:xfrm>
          <a:prstGeom prst="rect">
            <a:avLst/>
          </a:prstGeom>
          <a:noFill/>
        </p:spPr>
      </p:pic>
      <p:pic>
        <p:nvPicPr>
          <p:cNvPr id="2" name="图片 1" descr="川外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185" y="1692275"/>
            <a:ext cx="10432415" cy="626046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1696085" y="4981575"/>
            <a:ext cx="5497195" cy="349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12395" y="4272280"/>
            <a:ext cx="2160270" cy="781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/>
              <a:t>取消原立体字 板面重新修复</a:t>
            </a:r>
            <a:endParaRPr lang="zh-CN" altLang="en-US"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</Words>
  <Application>WPS 演示</Application>
  <PresentationFormat>A3 纸张(297x420 毫米)</PresentationFormat>
  <Paragraphs>36</Paragraphs>
  <Slides>18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asdfdsf</dc:creator>
  <cp:lastModifiedBy>StephenChow</cp:lastModifiedBy>
  <cp:revision>18</cp:revision>
  <dcterms:created xsi:type="dcterms:W3CDTF">2018-06-15T00:39:00Z</dcterms:created>
  <dcterms:modified xsi:type="dcterms:W3CDTF">2019-12-12T03:51:12Z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